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7a5a0525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7a5a0525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2c07fee4.xlsx"/></Relationships>
</file>

<file path=ppt/charts/chartb3e7a5a052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7a5a052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2017-09-08T11:18:48Z</dcterms:modified>
  <cp:category/>
</cp:coreProperties>
</file>

<file path=docProps/thumbnail.jpeg>
</file>