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04" d="100"/>
          <a:sy n="104" d="100"/>
        </p:scale>
        <p:origin x="756" y="9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817D3D6-EB4E-4B17-8624-786552C3CB0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799E57B1-D565-4060-9C6E-0F4FF498406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Master-Untertitelformat bearbeiten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BB216415-06CC-433C-AD95-A68234F578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EA814A2A-2399-48E9-B752-7791E734FFB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E3B91E1-E7A8-408A-B3B7-4DEFF709B7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9371713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76A7B25-5CC3-4E6C-B3E4-648964DFA4F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EE4CA8D1-69D0-415A-9E1F-FC1496F87E5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2B7EE83-5640-4C4F-8584-6336FCDEFE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AAE0EEC0-A32F-4616-8548-DD9DAF5B03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EA28B263-C9CB-4689-AAD9-F1A2A15570C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883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>
            <a:extLst>
              <a:ext uri="{FF2B5EF4-FFF2-40B4-BE49-F238E27FC236}">
                <a16:creationId xmlns:a16="http://schemas.microsoft.com/office/drawing/2014/main" id="{8B0B33BF-5A4C-423F-85C5-8EBA902E388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Vertikaler Textplatzhalter 2">
            <a:extLst>
              <a:ext uri="{FF2B5EF4-FFF2-40B4-BE49-F238E27FC236}">
                <a16:creationId xmlns:a16="http://schemas.microsoft.com/office/drawing/2014/main" id="{02F9293B-284C-444A-A64D-F021AE58532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1E6998AA-6CC2-4B22-9FAE-10AB094BDA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9C3C61CD-DC1D-47E4-A2B9-5D97A3DAD2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A1FC6D4B-E524-42BC-8A03-46E36DB221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54305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5424161-1FF9-4527-8198-C40CE3103E2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A3108784-9025-424B-9B42-03DA00B2C84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0DBD9F65-D1B7-4AFE-8625-C1538A55CB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6848026E-CCC7-4046-A8BF-5459AFD73D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F0E9332B-58A2-45D1-9875-46DA3ACCFE2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706997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7AAB0380-83C7-4400-9E95-21AB49FE77B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4045AD33-E58F-47C6-A3B2-621EADA697C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AB6358F4-8953-4135-B374-742AF221536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DE9EB686-8CDB-4FDE-A189-2850132128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784E3351-7367-42C4-B3CF-21B4FA92E5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50090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DBF26239-B6B3-4082-B8CC-5361EF442BC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6B115362-71E2-4C70-BF7B-AC08B06D182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EEFBCF34-7457-4BE4-9792-571C9309815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948D8309-983F-4CDD-BE6A-9843B205B9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EA72CAF1-BB9D-4D99-81E7-A3FF238ACC5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09E30E92-1456-44DA-9DD7-CC8AAE3E96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392144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9C327D6-D491-4B4F-8F0C-5D7199CA150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8F08BE82-1C65-4C2B-8ECA-F988B20538B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4" name="Inhaltsplatzhalter 3">
            <a:extLst>
              <a:ext uri="{FF2B5EF4-FFF2-40B4-BE49-F238E27FC236}">
                <a16:creationId xmlns:a16="http://schemas.microsoft.com/office/drawing/2014/main" id="{8FE911A5-F9C8-47DE-9D30-E604072903B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5" name="Textplatzhalter 4">
            <a:extLst>
              <a:ext uri="{FF2B5EF4-FFF2-40B4-BE49-F238E27FC236}">
                <a16:creationId xmlns:a16="http://schemas.microsoft.com/office/drawing/2014/main" id="{423FF173-32A6-4342-A0A4-2BDEF751EF1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6" name="Inhaltsplatzhalter 5">
            <a:extLst>
              <a:ext uri="{FF2B5EF4-FFF2-40B4-BE49-F238E27FC236}">
                <a16:creationId xmlns:a16="http://schemas.microsoft.com/office/drawing/2014/main" id="{B255A21F-32AE-49B1-94A1-888F3D4F3626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7" name="Datumsplatzhalter 6">
            <a:extLst>
              <a:ext uri="{FF2B5EF4-FFF2-40B4-BE49-F238E27FC236}">
                <a16:creationId xmlns:a16="http://schemas.microsoft.com/office/drawing/2014/main" id="{285B6AC0-D857-4FAB-90C9-51D2258A1F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8" name="Fußzeilenplatzhalter 7">
            <a:extLst>
              <a:ext uri="{FF2B5EF4-FFF2-40B4-BE49-F238E27FC236}">
                <a16:creationId xmlns:a16="http://schemas.microsoft.com/office/drawing/2014/main" id="{62069AB2-0257-437B-8981-27335775C1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Foliennummernplatzhalter 8">
            <a:extLst>
              <a:ext uri="{FF2B5EF4-FFF2-40B4-BE49-F238E27FC236}">
                <a16:creationId xmlns:a16="http://schemas.microsoft.com/office/drawing/2014/main" id="{B1520D46-D5D3-4953-A832-A4B896F77E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142184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B02A31E9-B29B-43E6-A1DE-028B2ED118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Datumsplatzhalter 2">
            <a:extLst>
              <a:ext uri="{FF2B5EF4-FFF2-40B4-BE49-F238E27FC236}">
                <a16:creationId xmlns:a16="http://schemas.microsoft.com/office/drawing/2014/main" id="{06979306-FF4A-415A-A227-5DA156D5F5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4" name="Fußzeilenplatzhalter 3">
            <a:extLst>
              <a:ext uri="{FF2B5EF4-FFF2-40B4-BE49-F238E27FC236}">
                <a16:creationId xmlns:a16="http://schemas.microsoft.com/office/drawing/2014/main" id="{5B2E5FE0-D627-46D5-9CF5-9F04465A31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Foliennummernplatzhalter 4">
            <a:extLst>
              <a:ext uri="{FF2B5EF4-FFF2-40B4-BE49-F238E27FC236}">
                <a16:creationId xmlns:a16="http://schemas.microsoft.com/office/drawing/2014/main" id="{F59D9F04-5720-41A6-B81D-991A44B5AF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702878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>
            <a:extLst>
              <a:ext uri="{FF2B5EF4-FFF2-40B4-BE49-F238E27FC236}">
                <a16:creationId xmlns:a16="http://schemas.microsoft.com/office/drawing/2014/main" id="{F0CE5FF2-D62A-46F3-9E66-2D19BCF801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92F211DD-B1F8-4408-A3B1-45428281E1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A15120E2-8E9E-4A61-9B1D-6192F94A8D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1491183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72F6B07-241E-4FA0-94DA-6529A09E10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97805519-C607-44E4-8DAD-C506E65BB1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045C0159-D131-4529-9BF3-7EB6A593196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9EA05AC6-6894-4EBC-A5AB-97834F2618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6F6F4007-34EB-4ADC-99B7-7E5553F41F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57CE3079-E72B-4D2F-A142-FD34C67DA1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92401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2DA2523-CAB7-44B8-B30C-06D239624AC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Bildplatzhalter 2">
            <a:extLst>
              <a:ext uri="{FF2B5EF4-FFF2-40B4-BE49-F238E27FC236}">
                <a16:creationId xmlns:a16="http://schemas.microsoft.com/office/drawing/2014/main" id="{1E017270-5BA9-46AB-BA1E-2F4C13CF59F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platzhalter 3">
            <a:extLst>
              <a:ext uri="{FF2B5EF4-FFF2-40B4-BE49-F238E27FC236}">
                <a16:creationId xmlns:a16="http://schemas.microsoft.com/office/drawing/2014/main" id="{FE9CC177-A74D-4423-A98C-679D9695DA4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Mastertextformat bearbeiten</a:t>
            </a:r>
          </a:p>
        </p:txBody>
      </p:sp>
      <p:sp>
        <p:nvSpPr>
          <p:cNvPr id="5" name="Datumsplatzhalter 4">
            <a:extLst>
              <a:ext uri="{FF2B5EF4-FFF2-40B4-BE49-F238E27FC236}">
                <a16:creationId xmlns:a16="http://schemas.microsoft.com/office/drawing/2014/main" id="{D955EF73-815E-4724-91F4-21B5A68BA07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6" name="Fußzeilenplatzhalter 5">
            <a:extLst>
              <a:ext uri="{FF2B5EF4-FFF2-40B4-BE49-F238E27FC236}">
                <a16:creationId xmlns:a16="http://schemas.microsoft.com/office/drawing/2014/main" id="{06522227-A6D8-4F8A-AA00-05412CA2D6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Foliennummernplatzhalter 6">
            <a:extLst>
              <a:ext uri="{FF2B5EF4-FFF2-40B4-BE49-F238E27FC236}">
                <a16:creationId xmlns:a16="http://schemas.microsoft.com/office/drawing/2014/main" id="{286958D3-43D6-4A19-93E9-A7A970B0790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748965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>
            <a:extLst>
              <a:ext uri="{FF2B5EF4-FFF2-40B4-BE49-F238E27FC236}">
                <a16:creationId xmlns:a16="http://schemas.microsoft.com/office/drawing/2014/main" id="{A50C3E20-CA3F-48F6-96A9-061D86C4042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Mastertitelformat bearbeiten</a:t>
            </a:r>
            <a:endParaRPr lang="en-US"/>
          </a:p>
        </p:txBody>
      </p:sp>
      <p:sp>
        <p:nvSpPr>
          <p:cNvPr id="3" name="Textplatzhalter 2">
            <a:extLst>
              <a:ext uri="{FF2B5EF4-FFF2-40B4-BE49-F238E27FC236}">
                <a16:creationId xmlns:a16="http://schemas.microsoft.com/office/drawing/2014/main" id="{34DD0CE3-4AB8-4D8E-A796-CAEE308E2F2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Mastertextformat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  <a:endParaRPr lang="en-US"/>
          </a:p>
        </p:txBody>
      </p:sp>
      <p:sp>
        <p:nvSpPr>
          <p:cNvPr id="4" name="Datumsplatzhalter 3">
            <a:extLst>
              <a:ext uri="{FF2B5EF4-FFF2-40B4-BE49-F238E27FC236}">
                <a16:creationId xmlns:a16="http://schemas.microsoft.com/office/drawing/2014/main" id="{5A82980F-541F-444F-AB28-2D89187F7FD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9E2438-1B2A-456D-8DDE-AF2D82EDD0C2}" type="datetimeFigureOut">
              <a:rPr lang="en-US" smtClean="0"/>
              <a:t>2/25/2025</a:t>
            </a:fld>
            <a:endParaRPr lang="en-US"/>
          </a:p>
        </p:txBody>
      </p:sp>
      <p:sp>
        <p:nvSpPr>
          <p:cNvPr id="5" name="Fußzeilenplatzhalter 4">
            <a:extLst>
              <a:ext uri="{FF2B5EF4-FFF2-40B4-BE49-F238E27FC236}">
                <a16:creationId xmlns:a16="http://schemas.microsoft.com/office/drawing/2014/main" id="{CB9C63CF-B1F1-4759-BAC2-4DB4B462268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Foliennummernplatzhalter 5">
            <a:extLst>
              <a:ext uri="{FF2B5EF4-FFF2-40B4-BE49-F238E27FC236}">
                <a16:creationId xmlns:a16="http://schemas.microsoft.com/office/drawing/2014/main" id="{B797917D-4F9D-43DF-A0E1-5EC6B4DD72F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7EC375-BDC4-4C3D-B93D-FF50231B14F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70786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hteck: abgerundete Ecken 3">
            <a:extLst>
              <a:ext uri="{FF2B5EF4-FFF2-40B4-BE49-F238E27FC236}">
                <a16:creationId xmlns:a16="http://schemas.microsoft.com/office/drawing/2014/main" id="{5A11D333-3A05-4767-AEE0-F29B0E80C873}"/>
              </a:ext>
            </a:extLst>
          </p:cNvPr>
          <p:cNvSpPr/>
          <p:nvPr/>
        </p:nvSpPr>
        <p:spPr>
          <a:xfrm>
            <a:off x="286327" y="1602509"/>
            <a:ext cx="3223491" cy="2373745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flex_prms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objects</a:t>
            </a:r>
            <a:endParaRPr lang="de-DE" dirty="0">
              <a:solidFill>
                <a:schemeClr val="tx1"/>
              </a:solidFill>
            </a:endParaRPr>
          </a:p>
          <a:p>
            <a:pPr algn="ctr"/>
            <a:endParaRPr lang="de-DE" dirty="0">
              <a:solidFill>
                <a:schemeClr val="tx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dirty="0" err="1">
                <a:solidFill>
                  <a:schemeClr val="tx1"/>
                </a:solidFill>
              </a:rPr>
              <a:t>store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the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parameter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values</a:t>
            </a:r>
            <a:endParaRPr lang="de-DE" dirty="0">
              <a:solidFill>
                <a:schemeClr val="tx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dirty="0" err="1">
                <a:solidFill>
                  <a:schemeClr val="tx1"/>
                </a:solidFill>
              </a:rPr>
              <a:t>control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how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parameter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values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behave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across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conditions</a:t>
            </a:r>
            <a:endParaRPr lang="de-DE" dirty="0">
              <a:solidFill>
                <a:schemeClr val="tx1"/>
              </a:solidFill>
            </a:endParaRPr>
          </a:p>
        </p:txBody>
      </p:sp>
      <p:sp>
        <p:nvSpPr>
          <p:cNvPr id="6" name="Pfeil: nach rechts 5">
            <a:extLst>
              <a:ext uri="{FF2B5EF4-FFF2-40B4-BE49-F238E27FC236}">
                <a16:creationId xmlns:a16="http://schemas.microsoft.com/office/drawing/2014/main" id="{63A2DFC6-36BD-4092-BA8E-39FD24C5DC4A}"/>
              </a:ext>
            </a:extLst>
          </p:cNvPr>
          <p:cNvSpPr/>
          <p:nvPr/>
        </p:nvSpPr>
        <p:spPr>
          <a:xfrm>
            <a:off x="3648364" y="2581563"/>
            <a:ext cx="535709" cy="415637"/>
          </a:xfrm>
          <a:prstGeom prst="rightArrow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Rechteck: abgerundete Ecken 6">
            <a:extLst>
              <a:ext uri="{FF2B5EF4-FFF2-40B4-BE49-F238E27FC236}">
                <a16:creationId xmlns:a16="http://schemas.microsoft.com/office/drawing/2014/main" id="{240CE221-A29E-4AB4-A0C4-4EC38FB015BD}"/>
              </a:ext>
            </a:extLst>
          </p:cNvPr>
          <p:cNvSpPr/>
          <p:nvPr/>
        </p:nvSpPr>
        <p:spPr>
          <a:xfrm>
            <a:off x="4322619" y="1602508"/>
            <a:ext cx="3223491" cy="2373746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component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functions</a:t>
            </a:r>
            <a:endParaRPr lang="de-DE" dirty="0">
              <a:solidFill>
                <a:schemeClr val="tx1"/>
              </a:solidFill>
            </a:endParaRPr>
          </a:p>
          <a:p>
            <a:pPr algn="ctr"/>
            <a:endParaRPr lang="de-DE" dirty="0">
              <a:solidFill>
                <a:schemeClr val="tx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dirty="0" err="1">
                <a:solidFill>
                  <a:schemeClr val="tx1"/>
                </a:solidFill>
              </a:rPr>
              <a:t>receive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parameter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values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from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the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flex_prms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object</a:t>
            </a:r>
            <a:endParaRPr lang="de-DE" dirty="0">
              <a:solidFill>
                <a:schemeClr val="tx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dirty="0" err="1">
                <a:solidFill>
                  <a:schemeClr val="tx1"/>
                </a:solidFill>
              </a:rPr>
              <a:t>return</a:t>
            </a:r>
            <a:r>
              <a:rPr lang="de-DE" dirty="0">
                <a:solidFill>
                  <a:schemeClr val="tx1"/>
                </a:solidFill>
              </a:rPr>
              <a:t> a </a:t>
            </a:r>
            <a:r>
              <a:rPr lang="de-DE" dirty="0" err="1">
                <a:solidFill>
                  <a:schemeClr val="tx1"/>
                </a:solidFill>
              </a:rPr>
              <a:t>numeric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vector</a:t>
            </a:r>
            <a:r>
              <a:rPr lang="de-DE" dirty="0">
                <a:solidFill>
                  <a:schemeClr val="tx1"/>
                </a:solidFill>
              </a:rPr>
              <a:t>, </a:t>
            </a:r>
            <a:r>
              <a:rPr lang="de-DE" dirty="0" err="1">
                <a:solidFill>
                  <a:schemeClr val="tx1"/>
                </a:solidFill>
              </a:rPr>
              <a:t>specifying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the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drift</a:t>
            </a:r>
            <a:r>
              <a:rPr lang="de-DE" dirty="0">
                <a:solidFill>
                  <a:schemeClr val="tx1"/>
                </a:solidFill>
              </a:rPr>
              <a:t> rate, </a:t>
            </a:r>
            <a:r>
              <a:rPr lang="de-DE" dirty="0" err="1">
                <a:solidFill>
                  <a:schemeClr val="tx1"/>
                </a:solidFill>
              </a:rPr>
              <a:t>boundary</a:t>
            </a:r>
            <a:r>
              <a:rPr lang="de-DE" dirty="0">
                <a:solidFill>
                  <a:schemeClr val="tx1"/>
                </a:solidFill>
              </a:rPr>
              <a:t>, etc.</a:t>
            </a:r>
          </a:p>
        </p:txBody>
      </p:sp>
      <p:sp>
        <p:nvSpPr>
          <p:cNvPr id="9" name="Pfeil: nach rechts 8">
            <a:extLst>
              <a:ext uri="{FF2B5EF4-FFF2-40B4-BE49-F238E27FC236}">
                <a16:creationId xmlns:a16="http://schemas.microsoft.com/office/drawing/2014/main" id="{F1269E2B-17E7-4469-8822-3FCE8ABF5D47}"/>
              </a:ext>
            </a:extLst>
          </p:cNvPr>
          <p:cNvSpPr/>
          <p:nvPr/>
        </p:nvSpPr>
        <p:spPr>
          <a:xfrm>
            <a:off x="7684656" y="2581563"/>
            <a:ext cx="535708" cy="415637"/>
          </a:xfrm>
          <a:prstGeom prst="rightArrow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Rechteck: abgerundete Ecken 9">
            <a:extLst>
              <a:ext uri="{FF2B5EF4-FFF2-40B4-BE49-F238E27FC236}">
                <a16:creationId xmlns:a16="http://schemas.microsoft.com/office/drawing/2014/main" id="{99844D83-A8C7-432A-A2C4-DE570FF6BA63}"/>
              </a:ext>
            </a:extLst>
          </p:cNvPr>
          <p:cNvSpPr/>
          <p:nvPr/>
        </p:nvSpPr>
        <p:spPr>
          <a:xfrm>
            <a:off x="8358910" y="1602508"/>
            <a:ext cx="3223491" cy="2373746"/>
          </a:xfrm>
          <a:prstGeom prst="round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pPr algn="ctr"/>
            <a:r>
              <a:rPr lang="de-DE" dirty="0" err="1">
                <a:solidFill>
                  <a:schemeClr val="tx1"/>
                </a:solidFill>
              </a:rPr>
              <a:t>model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predictions</a:t>
            </a:r>
            <a:endParaRPr lang="de-DE" dirty="0">
              <a:solidFill>
                <a:schemeClr val="tx1"/>
              </a:solidFill>
            </a:endParaRPr>
          </a:p>
          <a:p>
            <a:pPr algn="ctr"/>
            <a:endParaRPr lang="de-DE" dirty="0">
              <a:solidFill>
                <a:schemeClr val="tx1"/>
              </a:solidFill>
            </a:endParaRP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de-DE" dirty="0" err="1">
                <a:solidFill>
                  <a:schemeClr val="tx1"/>
                </a:solidFill>
              </a:rPr>
              <a:t>are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derived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based</a:t>
            </a:r>
            <a:r>
              <a:rPr lang="de-DE" dirty="0">
                <a:solidFill>
                  <a:schemeClr val="tx1"/>
                </a:solidFill>
              </a:rPr>
              <a:t> on </a:t>
            </a:r>
            <a:r>
              <a:rPr lang="de-DE" dirty="0" err="1">
                <a:solidFill>
                  <a:schemeClr val="tx1"/>
                </a:solidFill>
              </a:rPr>
              <a:t>the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evaluated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component</a:t>
            </a:r>
            <a:r>
              <a:rPr lang="de-DE" dirty="0">
                <a:solidFill>
                  <a:schemeClr val="tx1"/>
                </a:solidFill>
              </a:rPr>
              <a:t> </a:t>
            </a:r>
            <a:r>
              <a:rPr lang="de-DE" dirty="0" err="1">
                <a:solidFill>
                  <a:schemeClr val="tx1"/>
                </a:solidFill>
              </a:rPr>
              <a:t>functions</a:t>
            </a:r>
            <a:endParaRPr lang="de-DE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6937244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50</Words>
  <Application>Microsoft Office PowerPoint</Application>
  <PresentationFormat>Breitbild</PresentationFormat>
  <Paragraphs>11</Paragraphs>
  <Slides>1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</vt:lpstr>
      <vt:lpstr>PowerPoint-Präsentation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Valentin Koob</dc:creator>
  <cp:lastModifiedBy>Valentin Koob</cp:lastModifiedBy>
  <cp:revision>3</cp:revision>
  <dcterms:created xsi:type="dcterms:W3CDTF">2025-02-25T14:09:37Z</dcterms:created>
  <dcterms:modified xsi:type="dcterms:W3CDTF">2025-02-26T09:21:02Z</dcterms:modified>
</cp:coreProperties>
</file>

<file path=docProps/thumbnail.jpeg>
</file>