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799763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306" y="10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471289"/>
            <a:ext cx="8099822" cy="1002571"/>
          </a:xfrm>
        </p:spPr>
        <p:txBody>
          <a:bodyPr anchor="b"/>
          <a:lstStyle>
            <a:lvl1pPr algn="ctr">
              <a:defRPr sz="251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1512522"/>
            <a:ext cx="8099822" cy="695267"/>
          </a:xfrm>
        </p:spPr>
        <p:txBody>
          <a:bodyPr/>
          <a:lstStyle>
            <a:lvl1pPr marL="0" indent="0" algn="ctr">
              <a:buNone/>
              <a:defRPr sz="1008"/>
            </a:lvl1pPr>
            <a:lvl2pPr marL="191978" indent="0" algn="ctr">
              <a:buNone/>
              <a:defRPr sz="840"/>
            </a:lvl2pPr>
            <a:lvl3pPr marL="383957" indent="0" algn="ctr">
              <a:buNone/>
              <a:defRPr sz="756"/>
            </a:lvl3pPr>
            <a:lvl4pPr marL="575935" indent="0" algn="ctr">
              <a:buNone/>
              <a:defRPr sz="672"/>
            </a:lvl4pPr>
            <a:lvl5pPr marL="767913" indent="0" algn="ctr">
              <a:buNone/>
              <a:defRPr sz="672"/>
            </a:lvl5pPr>
            <a:lvl6pPr marL="959891" indent="0" algn="ctr">
              <a:buNone/>
              <a:defRPr sz="672"/>
            </a:lvl6pPr>
            <a:lvl7pPr marL="1151870" indent="0" algn="ctr">
              <a:buNone/>
              <a:defRPr sz="672"/>
            </a:lvl7pPr>
            <a:lvl8pPr marL="1343848" indent="0" algn="ctr">
              <a:buNone/>
              <a:defRPr sz="672"/>
            </a:lvl8pPr>
            <a:lvl9pPr marL="1535826" indent="0" algn="ctr">
              <a:buNone/>
              <a:defRPr sz="672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667613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135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153319"/>
            <a:ext cx="2328699" cy="244043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53319"/>
            <a:ext cx="6851100" cy="244043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74370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53597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717932"/>
            <a:ext cx="9314796" cy="119788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1927150"/>
            <a:ext cx="9314796" cy="629940"/>
          </a:xfrm>
        </p:spPr>
        <p:txBody>
          <a:bodyPr/>
          <a:lstStyle>
            <a:lvl1pPr marL="0" indent="0">
              <a:buNone/>
              <a:defRPr sz="1008">
                <a:solidFill>
                  <a:schemeClr val="tx1">
                    <a:tint val="82000"/>
                  </a:schemeClr>
                </a:solidFill>
              </a:defRPr>
            </a:lvl1pPr>
            <a:lvl2pPr marL="191978" indent="0">
              <a:buNone/>
              <a:defRPr sz="840">
                <a:solidFill>
                  <a:schemeClr val="tx1">
                    <a:tint val="82000"/>
                  </a:schemeClr>
                </a:solidFill>
              </a:defRPr>
            </a:lvl2pPr>
            <a:lvl3pPr marL="383957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3pPr>
            <a:lvl4pPr marL="575935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4pPr>
            <a:lvl5pPr marL="767913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5pPr>
            <a:lvl6pPr marL="959891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6pPr>
            <a:lvl7pPr marL="1151870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7pPr>
            <a:lvl8pPr marL="1343848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8pPr>
            <a:lvl9pPr marL="1535826" indent="0">
              <a:buNone/>
              <a:defRPr sz="67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0041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766593"/>
            <a:ext cx="4589899" cy="182715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766593"/>
            <a:ext cx="4589899" cy="182715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7434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53319"/>
            <a:ext cx="9314796" cy="556614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705933"/>
            <a:ext cx="4568806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051899"/>
            <a:ext cx="4568806" cy="154718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705933"/>
            <a:ext cx="4591306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051899"/>
            <a:ext cx="4591306" cy="154718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47365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50541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8952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91982"/>
            <a:ext cx="348320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414627"/>
            <a:ext cx="5467380" cy="2046471"/>
          </a:xfrm>
        </p:spPr>
        <p:txBody>
          <a:bodyPr/>
          <a:lstStyle>
            <a:lvl1pPr>
              <a:defRPr sz="1344"/>
            </a:lvl1pPr>
            <a:lvl2pPr>
              <a:defRPr sz="1176"/>
            </a:lvl2pPr>
            <a:lvl3pPr>
              <a:defRPr sz="1008"/>
            </a:lvl3pPr>
            <a:lvl4pPr>
              <a:defRPr sz="840"/>
            </a:lvl4pPr>
            <a:lvl5pPr>
              <a:defRPr sz="840"/>
            </a:lvl5pPr>
            <a:lvl6pPr>
              <a:defRPr sz="840"/>
            </a:lvl6pPr>
            <a:lvl7pPr>
              <a:defRPr sz="840"/>
            </a:lvl7pPr>
            <a:lvl8pPr>
              <a:defRPr sz="840"/>
            </a:lvl8pPr>
            <a:lvl9pPr>
              <a:defRPr sz="84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863918"/>
            <a:ext cx="348320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6023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191982"/>
            <a:ext cx="348320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414627"/>
            <a:ext cx="5467380" cy="2046471"/>
          </a:xfrm>
        </p:spPr>
        <p:txBody>
          <a:bodyPr anchor="t"/>
          <a:lstStyle>
            <a:lvl1pPr marL="0" indent="0">
              <a:buNone/>
              <a:defRPr sz="1344"/>
            </a:lvl1pPr>
            <a:lvl2pPr marL="191978" indent="0">
              <a:buNone/>
              <a:defRPr sz="1176"/>
            </a:lvl2pPr>
            <a:lvl3pPr marL="383957" indent="0">
              <a:buNone/>
              <a:defRPr sz="1008"/>
            </a:lvl3pPr>
            <a:lvl4pPr marL="575935" indent="0">
              <a:buNone/>
              <a:defRPr sz="840"/>
            </a:lvl4pPr>
            <a:lvl5pPr marL="767913" indent="0">
              <a:buNone/>
              <a:defRPr sz="840"/>
            </a:lvl5pPr>
            <a:lvl6pPr marL="959891" indent="0">
              <a:buNone/>
              <a:defRPr sz="840"/>
            </a:lvl6pPr>
            <a:lvl7pPr marL="1151870" indent="0">
              <a:buNone/>
              <a:defRPr sz="840"/>
            </a:lvl7pPr>
            <a:lvl8pPr marL="1343848" indent="0">
              <a:buNone/>
              <a:defRPr sz="840"/>
            </a:lvl8pPr>
            <a:lvl9pPr marL="1535826" indent="0">
              <a:buNone/>
              <a:defRPr sz="84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863918"/>
            <a:ext cx="348320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13302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153319"/>
            <a:ext cx="9314796" cy="556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766593"/>
            <a:ext cx="9314796" cy="1827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2669079"/>
            <a:ext cx="242994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A321E8-0075-4703-A578-548E5A602842}" type="datetimeFigureOut">
              <a:rPr lang="es-419" smtClean="0"/>
              <a:t>9/4/2026</a:t>
            </a:fld>
            <a:endParaRPr lang="es-419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2669079"/>
            <a:ext cx="3644920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2669079"/>
            <a:ext cx="242994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B4FB61-89C1-44D5-8269-46B520820CC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2672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383957" rtl="0" eaLnBrk="1" latinLnBrk="0" hangingPunct="1">
        <a:lnSpc>
          <a:spcPct val="90000"/>
        </a:lnSpc>
        <a:spcBef>
          <a:spcPct val="0"/>
        </a:spcBef>
        <a:buNone/>
        <a:defRPr sz="18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989" indent="-95989" algn="l" defTabSz="38395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1pPr>
      <a:lvl2pPr marL="28796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2pPr>
      <a:lvl3pPr marL="479946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840" kern="1200">
          <a:solidFill>
            <a:schemeClr val="tx1"/>
          </a:solidFill>
          <a:latin typeface="+mn-lt"/>
          <a:ea typeface="+mn-ea"/>
          <a:cs typeface="+mn-cs"/>
        </a:defRPr>
      </a:lvl3pPr>
      <a:lvl4pPr marL="671924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863902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1055881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247859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43983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631815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1pPr>
      <a:lvl2pPr marL="19197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83957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3pPr>
      <a:lvl4pPr marL="575935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767913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959891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15187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34384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535826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DC8B44-223C-FDC0-5777-E9A33B011E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20" y="530005"/>
            <a:ext cx="7560000" cy="2387600"/>
          </a:xfrm>
        </p:spPr>
        <p:txBody>
          <a:bodyPr>
            <a:normAutofit fontScale="90000"/>
          </a:bodyPr>
          <a:lstStyle/>
          <a:p>
            <a:r>
              <a:rPr lang="es-419" sz="16600" dirty="0">
                <a:solidFill>
                  <a:srgbClr val="0C4A61"/>
                </a:solidFill>
                <a:latin typeface="Oswald" panose="02000503000000000000" pitchFamily="2" charset="0"/>
              </a:rPr>
              <a:t>CepalStat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E2EF3EE-B84F-8ECB-C082-6B90A9FD2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874" y="138119"/>
            <a:ext cx="2988000" cy="231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79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Oswald</vt:lpstr>
      <vt:lpstr>Tema de Office</vt:lpstr>
      <vt:lpstr>CepalStat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HENRY ANTONIO  OSORTO RUIZ</dc:creator>
  <cp:lastModifiedBy>HENRY ANTONIO  OSORTO RUIZ</cp:lastModifiedBy>
  <cp:revision>2</cp:revision>
  <dcterms:created xsi:type="dcterms:W3CDTF">2026-04-10T02:34:35Z</dcterms:created>
  <dcterms:modified xsi:type="dcterms:W3CDTF">2026-04-10T02:39:55Z</dcterms:modified>
</cp:coreProperties>
</file>